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86" r:id="rId3"/>
    <p:sldId id="287" r:id="rId4"/>
    <p:sldId id="288" r:id="rId5"/>
    <p:sldId id="289" r:id="rId6"/>
    <p:sldId id="258" r:id="rId7"/>
    <p:sldId id="260" r:id="rId8"/>
    <p:sldId id="259" r:id="rId9"/>
    <p:sldId id="284" r:id="rId10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D5D3C7-02D5-4AB0-BB37-05EDA0775CE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E2EBB79-3F2D-4093-A064-91AFA5F17C26}">
      <dgm:prSet phldrT="[Texte]"/>
      <dgm:spPr/>
      <dgm:t>
        <a:bodyPr/>
        <a:lstStyle/>
        <a:p>
          <a:endParaRPr lang="fr-FR" dirty="0"/>
        </a:p>
      </dgm:t>
    </dgm:pt>
    <dgm:pt modelId="{CE82207B-352A-4652-B8E4-522982074500}" type="parTrans" cxnId="{0520DF97-8EED-4501-A93F-98519FF82A61}">
      <dgm:prSet/>
      <dgm:spPr/>
      <dgm:t>
        <a:bodyPr/>
        <a:lstStyle/>
        <a:p>
          <a:endParaRPr lang="fr-FR"/>
        </a:p>
      </dgm:t>
    </dgm:pt>
    <dgm:pt modelId="{7B927F23-B6DF-4D14-B5F2-00394DA095B2}" type="sibTrans" cxnId="{0520DF97-8EED-4501-A93F-98519FF82A61}">
      <dgm:prSet/>
      <dgm:spPr/>
      <dgm:t>
        <a:bodyPr/>
        <a:lstStyle/>
        <a:p>
          <a:endParaRPr lang="fr-FR"/>
        </a:p>
      </dgm:t>
    </dgm:pt>
    <dgm:pt modelId="{7F058851-545E-4EA8-BA1A-D35E3E3D8ACE}">
      <dgm:prSet phldrT="[Texte]"/>
      <dgm:spPr/>
      <dgm:t>
        <a:bodyPr/>
        <a:lstStyle/>
        <a:p>
          <a:r>
            <a:rPr lang="fr-FR" dirty="0" smtClean="0"/>
            <a:t>Lutter contre la pression du résultat immédiat et de l’évaluation permanente</a:t>
          </a:r>
          <a:endParaRPr lang="fr-FR" dirty="0"/>
        </a:p>
      </dgm:t>
    </dgm:pt>
    <dgm:pt modelId="{49B1BB58-5202-4751-B9AF-C9F80CE20FC8}" type="parTrans" cxnId="{2BA6BEFC-922C-4FD8-919A-359177125078}">
      <dgm:prSet/>
      <dgm:spPr/>
      <dgm:t>
        <a:bodyPr/>
        <a:lstStyle/>
        <a:p>
          <a:endParaRPr lang="fr-FR"/>
        </a:p>
      </dgm:t>
    </dgm:pt>
    <dgm:pt modelId="{AE3146D3-C9B9-4E4C-A789-456D07763418}" type="sibTrans" cxnId="{2BA6BEFC-922C-4FD8-919A-359177125078}">
      <dgm:prSet/>
      <dgm:spPr/>
      <dgm:t>
        <a:bodyPr/>
        <a:lstStyle/>
        <a:p>
          <a:endParaRPr lang="fr-FR"/>
        </a:p>
      </dgm:t>
    </dgm:pt>
    <dgm:pt modelId="{9D259FCF-A7EC-4C4D-B7D1-B23CB2A00F18}">
      <dgm:prSet phldrT="[Texte]"/>
      <dgm:spPr/>
      <dgm:t>
        <a:bodyPr/>
        <a:lstStyle/>
        <a:p>
          <a:r>
            <a:rPr lang="fr-FR" dirty="0" smtClean="0"/>
            <a:t>Lutter contre la société du bonheur immédiat et de l’impatience du désir. Le </a:t>
          </a:r>
          <a:r>
            <a:rPr lang="fr-FR" dirty="0" smtClean="0"/>
            <a:t>« tout » </a:t>
          </a:r>
          <a:r>
            <a:rPr lang="fr-FR" dirty="0" smtClean="0"/>
            <a:t>tout de suite ; le gout de l’effort.</a:t>
          </a:r>
          <a:endParaRPr lang="fr-FR" dirty="0"/>
        </a:p>
      </dgm:t>
    </dgm:pt>
    <dgm:pt modelId="{390BC8F3-8477-4014-AEB4-46979B1C846A}" type="parTrans" cxnId="{B34DCA3D-86E3-4A5B-B398-A0F217761B91}">
      <dgm:prSet/>
      <dgm:spPr/>
      <dgm:t>
        <a:bodyPr/>
        <a:lstStyle/>
        <a:p>
          <a:endParaRPr lang="fr-FR"/>
        </a:p>
      </dgm:t>
    </dgm:pt>
    <dgm:pt modelId="{65B4A888-D721-48B1-82F5-85F6652041EA}" type="sibTrans" cxnId="{B34DCA3D-86E3-4A5B-B398-A0F217761B91}">
      <dgm:prSet/>
      <dgm:spPr/>
      <dgm:t>
        <a:bodyPr/>
        <a:lstStyle/>
        <a:p>
          <a:endParaRPr lang="fr-FR"/>
        </a:p>
      </dgm:t>
    </dgm:pt>
    <dgm:pt modelId="{9A27E3F0-00ED-42B4-9189-FBCB3207608C}">
      <dgm:prSet phldrT="[Texte]"/>
      <dgm:spPr/>
      <dgm:t>
        <a:bodyPr/>
        <a:lstStyle/>
        <a:p>
          <a:endParaRPr lang="fr-FR" dirty="0"/>
        </a:p>
      </dgm:t>
    </dgm:pt>
    <dgm:pt modelId="{F73D5BA3-F70D-4940-87F1-CC429F39EF31}" type="parTrans" cxnId="{54E176C0-D70B-48A8-A52D-11CFED906B90}">
      <dgm:prSet/>
      <dgm:spPr/>
      <dgm:t>
        <a:bodyPr/>
        <a:lstStyle/>
        <a:p>
          <a:endParaRPr lang="fr-FR"/>
        </a:p>
      </dgm:t>
    </dgm:pt>
    <dgm:pt modelId="{E1CF706F-2DD2-4D4F-9D86-E7BFBA9EAA31}" type="sibTrans" cxnId="{54E176C0-D70B-48A8-A52D-11CFED906B90}">
      <dgm:prSet/>
      <dgm:spPr/>
      <dgm:t>
        <a:bodyPr/>
        <a:lstStyle/>
        <a:p>
          <a:endParaRPr lang="fr-FR"/>
        </a:p>
      </dgm:t>
    </dgm:pt>
    <dgm:pt modelId="{D00A7C9C-4165-4FB8-B6BC-89360B02D739}">
      <dgm:prSet phldrT="[Texte]"/>
      <dgm:spPr/>
      <dgm:t>
        <a:bodyPr/>
        <a:lstStyle/>
        <a:p>
          <a:r>
            <a:rPr lang="fr-FR" dirty="0" smtClean="0"/>
            <a:t>Construire dans la patience le destin collectif en montrant que le « nous » est supérieur au « je ». Permettre l’engagement pour le service du prochain et pour le bien commun</a:t>
          </a:r>
          <a:endParaRPr lang="fr-FR" dirty="0"/>
        </a:p>
      </dgm:t>
    </dgm:pt>
    <dgm:pt modelId="{89A53A84-2990-42F4-9CEF-A16595F8FFED}" type="parTrans" cxnId="{325CEC26-048E-4F87-AAC1-F1F72FCD1A46}">
      <dgm:prSet/>
      <dgm:spPr/>
      <dgm:t>
        <a:bodyPr/>
        <a:lstStyle/>
        <a:p>
          <a:endParaRPr lang="fr-FR"/>
        </a:p>
      </dgm:t>
    </dgm:pt>
    <dgm:pt modelId="{8C03B969-C453-43AE-8F70-93270E57E716}" type="sibTrans" cxnId="{325CEC26-048E-4F87-AAC1-F1F72FCD1A46}">
      <dgm:prSet/>
      <dgm:spPr/>
      <dgm:t>
        <a:bodyPr/>
        <a:lstStyle/>
        <a:p>
          <a:endParaRPr lang="fr-FR"/>
        </a:p>
      </dgm:t>
    </dgm:pt>
    <dgm:pt modelId="{2C97A643-8CCC-47C0-84C4-58F74C2E6DFC}">
      <dgm:prSet phldrT="[Texte]"/>
      <dgm:spPr/>
      <dgm:t>
        <a:bodyPr/>
        <a:lstStyle/>
        <a:p>
          <a:r>
            <a:rPr lang="fr-FR" dirty="0" smtClean="0"/>
            <a:t>Redonner espoir face à un avenir désenchanté dans un environnement inquiétant</a:t>
          </a:r>
          <a:endParaRPr lang="fr-FR" dirty="0"/>
        </a:p>
      </dgm:t>
    </dgm:pt>
    <dgm:pt modelId="{F13FECF6-C58D-4B99-9477-A3BBBBB8E0D9}" type="parTrans" cxnId="{2FA4DFAF-8787-4337-B37E-683BCD418197}">
      <dgm:prSet/>
      <dgm:spPr/>
      <dgm:t>
        <a:bodyPr/>
        <a:lstStyle/>
        <a:p>
          <a:endParaRPr lang="fr-FR"/>
        </a:p>
      </dgm:t>
    </dgm:pt>
    <dgm:pt modelId="{6D20E951-AC01-49D5-890B-13014F0C16F4}" type="sibTrans" cxnId="{2FA4DFAF-8787-4337-B37E-683BCD418197}">
      <dgm:prSet/>
      <dgm:spPr/>
      <dgm:t>
        <a:bodyPr/>
        <a:lstStyle/>
        <a:p>
          <a:endParaRPr lang="fr-FR"/>
        </a:p>
      </dgm:t>
    </dgm:pt>
    <dgm:pt modelId="{9AB868B1-DC24-4DAC-A4AA-B57862364AC3}">
      <dgm:prSet phldrT="[Texte]" phldr="1"/>
      <dgm:spPr/>
      <dgm:t>
        <a:bodyPr/>
        <a:lstStyle/>
        <a:p>
          <a:endParaRPr lang="fr-FR" dirty="0"/>
        </a:p>
      </dgm:t>
    </dgm:pt>
    <dgm:pt modelId="{36DEB3FF-3E39-4F43-829E-8F400B0CE09C}" type="parTrans" cxnId="{329080F6-5DE2-45DE-96C2-6F999C4BF5FC}">
      <dgm:prSet/>
      <dgm:spPr/>
      <dgm:t>
        <a:bodyPr/>
        <a:lstStyle/>
        <a:p>
          <a:endParaRPr lang="fr-FR"/>
        </a:p>
      </dgm:t>
    </dgm:pt>
    <dgm:pt modelId="{0FD27066-6799-4366-9031-2849BB59DEF4}" type="sibTrans" cxnId="{329080F6-5DE2-45DE-96C2-6F999C4BF5FC}">
      <dgm:prSet/>
      <dgm:spPr/>
      <dgm:t>
        <a:bodyPr/>
        <a:lstStyle/>
        <a:p>
          <a:endParaRPr lang="fr-FR"/>
        </a:p>
      </dgm:t>
    </dgm:pt>
    <dgm:pt modelId="{8C911AEC-54EB-4326-A137-19879B8EA47B}">
      <dgm:prSet phldrT="[Texte]" custT="1"/>
      <dgm:spPr/>
      <dgm:t>
        <a:bodyPr/>
        <a:lstStyle/>
        <a:p>
          <a:r>
            <a:rPr lang="fr-FR" sz="2000" dirty="0" smtClean="0"/>
            <a:t>Faire de l’Ecole un lieu d’éducation animé par l’esprit évangélique</a:t>
          </a:r>
          <a:endParaRPr lang="fr-FR" sz="2000" dirty="0"/>
        </a:p>
      </dgm:t>
    </dgm:pt>
    <dgm:pt modelId="{B30F5351-F17C-4CE7-874F-825D18DCD3AE}" type="parTrans" cxnId="{AAB848B0-656D-4FAF-9885-2CB338D862A4}">
      <dgm:prSet/>
      <dgm:spPr/>
      <dgm:t>
        <a:bodyPr/>
        <a:lstStyle/>
        <a:p>
          <a:endParaRPr lang="fr-FR"/>
        </a:p>
      </dgm:t>
    </dgm:pt>
    <dgm:pt modelId="{5B09EBE8-72C7-4E29-95B5-1596619759C4}" type="sibTrans" cxnId="{AAB848B0-656D-4FAF-9885-2CB338D862A4}">
      <dgm:prSet/>
      <dgm:spPr/>
      <dgm:t>
        <a:bodyPr/>
        <a:lstStyle/>
        <a:p>
          <a:endParaRPr lang="fr-FR"/>
        </a:p>
      </dgm:t>
    </dgm:pt>
    <dgm:pt modelId="{42613D76-72F2-4A4C-8C8A-F53DADCD44F5}" type="pres">
      <dgm:prSet presAssocID="{22D5D3C7-02D5-4AB0-BB37-05EDA0775CE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77E3F1-1394-4F97-AC1E-A2EC6880D212}" type="pres">
      <dgm:prSet presAssocID="{9E2EBB79-3F2D-4093-A064-91AFA5F17C26}" presName="composite" presStyleCnt="0"/>
      <dgm:spPr/>
    </dgm:pt>
    <dgm:pt modelId="{B1472027-9625-48B3-8586-B87A8FFCA96B}" type="pres">
      <dgm:prSet presAssocID="{9E2EBB79-3F2D-4093-A064-91AFA5F17C2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74954AC-CFAB-46B7-BA1D-532568D8360E}" type="pres">
      <dgm:prSet presAssocID="{9E2EBB79-3F2D-4093-A064-91AFA5F17C2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0F3F9D3-E611-414D-845E-B2F40CC1A068}" type="pres">
      <dgm:prSet presAssocID="{7B927F23-B6DF-4D14-B5F2-00394DA095B2}" presName="sp" presStyleCnt="0"/>
      <dgm:spPr/>
    </dgm:pt>
    <dgm:pt modelId="{C8075E90-FF7A-4099-97E9-0D66F5A74F9E}" type="pres">
      <dgm:prSet presAssocID="{9A27E3F0-00ED-42B4-9189-FBCB3207608C}" presName="composite" presStyleCnt="0"/>
      <dgm:spPr/>
    </dgm:pt>
    <dgm:pt modelId="{0671BC27-8276-475B-9A6C-56C04C3B1579}" type="pres">
      <dgm:prSet presAssocID="{9A27E3F0-00ED-42B4-9189-FBCB3207608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4985DC0-792C-4321-AED7-86B4ABC1AC60}" type="pres">
      <dgm:prSet presAssocID="{9A27E3F0-00ED-42B4-9189-FBCB3207608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9DE79-3503-4908-85D1-34EF32ABC3B0}" type="pres">
      <dgm:prSet presAssocID="{E1CF706F-2DD2-4D4F-9D86-E7BFBA9EAA31}" presName="sp" presStyleCnt="0"/>
      <dgm:spPr/>
    </dgm:pt>
    <dgm:pt modelId="{28F96EA2-7884-4FC4-8D10-697DF1F379BC}" type="pres">
      <dgm:prSet presAssocID="{9AB868B1-DC24-4DAC-A4AA-B57862364AC3}" presName="composite" presStyleCnt="0"/>
      <dgm:spPr/>
    </dgm:pt>
    <dgm:pt modelId="{CBED1CF3-F810-49CF-9797-B301BDA295EA}" type="pres">
      <dgm:prSet presAssocID="{9AB868B1-DC24-4DAC-A4AA-B57862364AC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19C1E73-20EC-4107-A77C-AFD33C8C398A}" type="pres">
      <dgm:prSet presAssocID="{9AB868B1-DC24-4DAC-A4AA-B57862364AC3}" presName="descendantText" presStyleLbl="alignAcc1" presStyleIdx="2" presStyleCnt="3" custLinFactNeighborX="260" custLinFactNeighborY="-275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EC3894F-8C05-4993-9A96-C26A7CDB030E}" type="presOf" srcId="{9E2EBB79-3F2D-4093-A064-91AFA5F17C26}" destId="{B1472027-9625-48B3-8586-B87A8FFCA96B}" srcOrd="0" destOrd="0" presId="urn:microsoft.com/office/officeart/2005/8/layout/chevron2"/>
    <dgm:cxn modelId="{9AF9887C-A22E-4DFA-9C9E-939373F64F5B}" type="presOf" srcId="{8C911AEC-54EB-4326-A137-19879B8EA47B}" destId="{519C1E73-20EC-4107-A77C-AFD33C8C398A}" srcOrd="0" destOrd="0" presId="urn:microsoft.com/office/officeart/2005/8/layout/chevron2"/>
    <dgm:cxn modelId="{325CEC26-048E-4F87-AAC1-F1F72FCD1A46}" srcId="{9A27E3F0-00ED-42B4-9189-FBCB3207608C}" destId="{D00A7C9C-4165-4FB8-B6BC-89360B02D739}" srcOrd="0" destOrd="0" parTransId="{89A53A84-2990-42F4-9CEF-A16595F8FFED}" sibTransId="{8C03B969-C453-43AE-8F70-93270E57E716}"/>
    <dgm:cxn modelId="{0520DF97-8EED-4501-A93F-98519FF82A61}" srcId="{22D5D3C7-02D5-4AB0-BB37-05EDA0775CE2}" destId="{9E2EBB79-3F2D-4093-A064-91AFA5F17C26}" srcOrd="0" destOrd="0" parTransId="{CE82207B-352A-4652-B8E4-522982074500}" sibTransId="{7B927F23-B6DF-4D14-B5F2-00394DA095B2}"/>
    <dgm:cxn modelId="{2FA4DFAF-8787-4337-B37E-683BCD418197}" srcId="{9A27E3F0-00ED-42B4-9189-FBCB3207608C}" destId="{2C97A643-8CCC-47C0-84C4-58F74C2E6DFC}" srcOrd="1" destOrd="0" parTransId="{F13FECF6-C58D-4B99-9477-A3BBBBB8E0D9}" sibTransId="{6D20E951-AC01-49D5-890B-13014F0C16F4}"/>
    <dgm:cxn modelId="{AAB848B0-656D-4FAF-9885-2CB338D862A4}" srcId="{9AB868B1-DC24-4DAC-A4AA-B57862364AC3}" destId="{8C911AEC-54EB-4326-A137-19879B8EA47B}" srcOrd="0" destOrd="0" parTransId="{B30F5351-F17C-4CE7-874F-825D18DCD3AE}" sibTransId="{5B09EBE8-72C7-4E29-95B5-1596619759C4}"/>
    <dgm:cxn modelId="{0F022DFF-453E-451E-B86A-77596CF52532}" type="presOf" srcId="{9D259FCF-A7EC-4C4D-B7D1-B23CB2A00F18}" destId="{B74954AC-CFAB-46B7-BA1D-532568D8360E}" srcOrd="0" destOrd="1" presId="urn:microsoft.com/office/officeart/2005/8/layout/chevron2"/>
    <dgm:cxn modelId="{54E176C0-D70B-48A8-A52D-11CFED906B90}" srcId="{22D5D3C7-02D5-4AB0-BB37-05EDA0775CE2}" destId="{9A27E3F0-00ED-42B4-9189-FBCB3207608C}" srcOrd="1" destOrd="0" parTransId="{F73D5BA3-F70D-4940-87F1-CC429F39EF31}" sibTransId="{E1CF706F-2DD2-4D4F-9D86-E7BFBA9EAA31}"/>
    <dgm:cxn modelId="{01C26CC5-FE93-4BCD-959A-E889DA459EB9}" type="presOf" srcId="{7F058851-545E-4EA8-BA1A-D35E3E3D8ACE}" destId="{B74954AC-CFAB-46B7-BA1D-532568D8360E}" srcOrd="0" destOrd="0" presId="urn:microsoft.com/office/officeart/2005/8/layout/chevron2"/>
    <dgm:cxn modelId="{FF00725D-E498-4701-977E-FFE2BE5546E8}" type="presOf" srcId="{D00A7C9C-4165-4FB8-B6BC-89360B02D739}" destId="{24985DC0-792C-4321-AED7-86B4ABC1AC60}" srcOrd="0" destOrd="0" presId="urn:microsoft.com/office/officeart/2005/8/layout/chevron2"/>
    <dgm:cxn modelId="{2BA6BEFC-922C-4FD8-919A-359177125078}" srcId="{9E2EBB79-3F2D-4093-A064-91AFA5F17C26}" destId="{7F058851-545E-4EA8-BA1A-D35E3E3D8ACE}" srcOrd="0" destOrd="0" parTransId="{49B1BB58-5202-4751-B9AF-C9F80CE20FC8}" sibTransId="{AE3146D3-C9B9-4E4C-A789-456D07763418}"/>
    <dgm:cxn modelId="{78AB8DF0-5B81-4494-8DAD-A14A85777B2F}" type="presOf" srcId="{22D5D3C7-02D5-4AB0-BB37-05EDA0775CE2}" destId="{42613D76-72F2-4A4C-8C8A-F53DADCD44F5}" srcOrd="0" destOrd="0" presId="urn:microsoft.com/office/officeart/2005/8/layout/chevron2"/>
    <dgm:cxn modelId="{4C1C8437-8DB3-4CB1-BB5A-04ABAD82F02E}" type="presOf" srcId="{2C97A643-8CCC-47C0-84C4-58F74C2E6DFC}" destId="{24985DC0-792C-4321-AED7-86B4ABC1AC60}" srcOrd="0" destOrd="1" presId="urn:microsoft.com/office/officeart/2005/8/layout/chevron2"/>
    <dgm:cxn modelId="{ACFE3F58-18A3-4C61-A69E-7B63D9E195D1}" type="presOf" srcId="{9AB868B1-DC24-4DAC-A4AA-B57862364AC3}" destId="{CBED1CF3-F810-49CF-9797-B301BDA295EA}" srcOrd="0" destOrd="0" presId="urn:microsoft.com/office/officeart/2005/8/layout/chevron2"/>
    <dgm:cxn modelId="{68DFA42D-7A07-49B9-A6A6-24F70876F455}" type="presOf" srcId="{9A27E3F0-00ED-42B4-9189-FBCB3207608C}" destId="{0671BC27-8276-475B-9A6C-56C04C3B1579}" srcOrd="0" destOrd="0" presId="urn:microsoft.com/office/officeart/2005/8/layout/chevron2"/>
    <dgm:cxn modelId="{329080F6-5DE2-45DE-96C2-6F999C4BF5FC}" srcId="{22D5D3C7-02D5-4AB0-BB37-05EDA0775CE2}" destId="{9AB868B1-DC24-4DAC-A4AA-B57862364AC3}" srcOrd="2" destOrd="0" parTransId="{36DEB3FF-3E39-4F43-829E-8F400B0CE09C}" sibTransId="{0FD27066-6799-4366-9031-2849BB59DEF4}"/>
    <dgm:cxn modelId="{B34DCA3D-86E3-4A5B-B398-A0F217761B91}" srcId="{9E2EBB79-3F2D-4093-A064-91AFA5F17C26}" destId="{9D259FCF-A7EC-4C4D-B7D1-B23CB2A00F18}" srcOrd="1" destOrd="0" parTransId="{390BC8F3-8477-4014-AEB4-46979B1C846A}" sibTransId="{65B4A888-D721-48B1-82F5-85F6652041EA}"/>
    <dgm:cxn modelId="{92A06DBF-C636-4372-9A35-ED0DACA45887}" type="presParOf" srcId="{42613D76-72F2-4A4C-8C8A-F53DADCD44F5}" destId="{A377E3F1-1394-4F97-AC1E-A2EC6880D212}" srcOrd="0" destOrd="0" presId="urn:microsoft.com/office/officeart/2005/8/layout/chevron2"/>
    <dgm:cxn modelId="{E526EA3F-BF3D-403F-B12E-9877980BAAE5}" type="presParOf" srcId="{A377E3F1-1394-4F97-AC1E-A2EC6880D212}" destId="{B1472027-9625-48B3-8586-B87A8FFCA96B}" srcOrd="0" destOrd="0" presId="urn:microsoft.com/office/officeart/2005/8/layout/chevron2"/>
    <dgm:cxn modelId="{071161EE-8EDC-4866-A774-E7BA388C9352}" type="presParOf" srcId="{A377E3F1-1394-4F97-AC1E-A2EC6880D212}" destId="{B74954AC-CFAB-46B7-BA1D-532568D8360E}" srcOrd="1" destOrd="0" presId="urn:microsoft.com/office/officeart/2005/8/layout/chevron2"/>
    <dgm:cxn modelId="{AC7B02D1-92A6-4F77-B75B-222DEA8ED218}" type="presParOf" srcId="{42613D76-72F2-4A4C-8C8A-F53DADCD44F5}" destId="{90F3F9D3-E611-414D-845E-B2F40CC1A068}" srcOrd="1" destOrd="0" presId="urn:microsoft.com/office/officeart/2005/8/layout/chevron2"/>
    <dgm:cxn modelId="{5A87A23B-2773-4031-ABD8-2B7F001334E2}" type="presParOf" srcId="{42613D76-72F2-4A4C-8C8A-F53DADCD44F5}" destId="{C8075E90-FF7A-4099-97E9-0D66F5A74F9E}" srcOrd="2" destOrd="0" presId="urn:microsoft.com/office/officeart/2005/8/layout/chevron2"/>
    <dgm:cxn modelId="{FEE6C899-0764-4C12-8BFC-ECDC0A6A3FEF}" type="presParOf" srcId="{C8075E90-FF7A-4099-97E9-0D66F5A74F9E}" destId="{0671BC27-8276-475B-9A6C-56C04C3B1579}" srcOrd="0" destOrd="0" presId="urn:microsoft.com/office/officeart/2005/8/layout/chevron2"/>
    <dgm:cxn modelId="{55C7D13F-5947-4ACA-B0F0-C4A2DE957868}" type="presParOf" srcId="{C8075E90-FF7A-4099-97E9-0D66F5A74F9E}" destId="{24985DC0-792C-4321-AED7-86B4ABC1AC60}" srcOrd="1" destOrd="0" presId="urn:microsoft.com/office/officeart/2005/8/layout/chevron2"/>
    <dgm:cxn modelId="{C6068FFC-ED05-49DF-9B12-3C314DC7E5BC}" type="presParOf" srcId="{42613D76-72F2-4A4C-8C8A-F53DADCD44F5}" destId="{1019DE79-3503-4908-85D1-34EF32ABC3B0}" srcOrd="3" destOrd="0" presId="urn:microsoft.com/office/officeart/2005/8/layout/chevron2"/>
    <dgm:cxn modelId="{B3A7F1BF-263E-492A-B77B-34FE6DFB9838}" type="presParOf" srcId="{42613D76-72F2-4A4C-8C8A-F53DADCD44F5}" destId="{28F96EA2-7884-4FC4-8D10-697DF1F379BC}" srcOrd="4" destOrd="0" presId="urn:microsoft.com/office/officeart/2005/8/layout/chevron2"/>
    <dgm:cxn modelId="{4D6DF935-19C0-40FE-8338-657372090957}" type="presParOf" srcId="{28F96EA2-7884-4FC4-8D10-697DF1F379BC}" destId="{CBED1CF3-F810-49CF-9797-B301BDA295EA}" srcOrd="0" destOrd="0" presId="urn:microsoft.com/office/officeart/2005/8/layout/chevron2"/>
    <dgm:cxn modelId="{55FE8B3D-30D1-4BF1-A8FE-65C1775F6C91}" type="presParOf" srcId="{28F96EA2-7884-4FC4-8D10-697DF1F379BC}" destId="{519C1E73-20EC-4107-A77C-AFD33C8C398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23E0AC-372C-46AD-BAF3-820689138308}" type="doc">
      <dgm:prSet loTypeId="urn:microsoft.com/office/officeart/2005/8/layout/pyramid4" loCatId="pyramid" qsTypeId="urn:microsoft.com/office/officeart/2005/8/quickstyle/3d5" qsCatId="3D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171ECCE8-F25D-4A95-A5AE-49D7C44F71BF}">
      <dgm:prSet phldrT="[Texte]" custT="1"/>
      <dgm:spPr/>
      <dgm:t>
        <a:bodyPr/>
        <a:lstStyle/>
        <a:p>
          <a:r>
            <a:rPr lang="fr-FR" sz="1400" dirty="0" smtClean="0"/>
            <a:t>Curiosité intellectuelle</a:t>
          </a:r>
          <a:endParaRPr lang="fr-FR" sz="1400" dirty="0"/>
        </a:p>
      </dgm:t>
    </dgm:pt>
    <dgm:pt modelId="{E5F06FAE-EDDD-4786-998E-927CD6DED164}" type="parTrans" cxnId="{2B87A040-50E3-4FAD-91D4-6F59994A991D}">
      <dgm:prSet/>
      <dgm:spPr/>
      <dgm:t>
        <a:bodyPr/>
        <a:lstStyle/>
        <a:p>
          <a:endParaRPr lang="fr-FR"/>
        </a:p>
      </dgm:t>
    </dgm:pt>
    <dgm:pt modelId="{17755F93-437A-4564-B9A7-F8F94AAA4D83}" type="sibTrans" cxnId="{2B87A040-50E3-4FAD-91D4-6F59994A991D}">
      <dgm:prSet/>
      <dgm:spPr/>
      <dgm:t>
        <a:bodyPr/>
        <a:lstStyle/>
        <a:p>
          <a:endParaRPr lang="fr-FR"/>
        </a:p>
      </dgm:t>
    </dgm:pt>
    <dgm:pt modelId="{7DCF5DEA-1584-4A85-B9EA-F0BC5E8F60FF}">
      <dgm:prSet phldrT="[Texte]" custT="1"/>
      <dgm:spPr/>
      <dgm:t>
        <a:bodyPr/>
        <a:lstStyle/>
        <a:p>
          <a:r>
            <a:rPr lang="fr-FR" sz="1600" dirty="0" smtClean="0"/>
            <a:t>Confiance en soi</a:t>
          </a:r>
          <a:endParaRPr lang="fr-FR" sz="1600" dirty="0"/>
        </a:p>
      </dgm:t>
    </dgm:pt>
    <dgm:pt modelId="{D0D7978E-6E94-4B61-806F-3C7A5F8B9FE8}" type="parTrans" cxnId="{6AB6D54B-6485-4918-A242-3E02E40F6BC3}">
      <dgm:prSet/>
      <dgm:spPr/>
      <dgm:t>
        <a:bodyPr/>
        <a:lstStyle/>
        <a:p>
          <a:endParaRPr lang="fr-FR"/>
        </a:p>
      </dgm:t>
    </dgm:pt>
    <dgm:pt modelId="{924D2F52-2D99-4F5E-A328-993B1B34AEAF}" type="sibTrans" cxnId="{6AB6D54B-6485-4918-A242-3E02E40F6BC3}">
      <dgm:prSet/>
      <dgm:spPr/>
      <dgm:t>
        <a:bodyPr/>
        <a:lstStyle/>
        <a:p>
          <a:endParaRPr lang="fr-FR"/>
        </a:p>
      </dgm:t>
    </dgm:pt>
    <dgm:pt modelId="{7450A7C5-4BFF-47CC-9307-798EAB960F5D}">
      <dgm:prSet phldrT="[Texte]" custT="1"/>
      <dgm:spPr/>
      <dgm:t>
        <a:bodyPr/>
        <a:lstStyle/>
        <a:p>
          <a:r>
            <a:rPr lang="fr-FR" sz="1800" dirty="0" smtClean="0"/>
            <a:t>Sens de l’effort</a:t>
          </a:r>
          <a:endParaRPr lang="fr-FR" sz="1800" dirty="0"/>
        </a:p>
      </dgm:t>
    </dgm:pt>
    <dgm:pt modelId="{334C683E-2EC5-4C3D-AA20-37ADA3867953}" type="parTrans" cxnId="{7EEBC4F8-B5C7-4B04-8376-AC9187FA99F0}">
      <dgm:prSet/>
      <dgm:spPr/>
      <dgm:t>
        <a:bodyPr/>
        <a:lstStyle/>
        <a:p>
          <a:endParaRPr lang="fr-FR"/>
        </a:p>
      </dgm:t>
    </dgm:pt>
    <dgm:pt modelId="{39FEB03D-42A1-4EAA-9FD9-C31472B26889}" type="sibTrans" cxnId="{7EEBC4F8-B5C7-4B04-8376-AC9187FA99F0}">
      <dgm:prSet/>
      <dgm:spPr/>
      <dgm:t>
        <a:bodyPr/>
        <a:lstStyle/>
        <a:p>
          <a:endParaRPr lang="fr-FR"/>
        </a:p>
      </dgm:t>
    </dgm:pt>
    <dgm:pt modelId="{EC6ED266-119A-4EAB-BB72-5ABADBF6956E}">
      <dgm:prSet phldrT="[Texte]" custT="1"/>
      <dgm:spPr/>
      <dgm:t>
        <a:bodyPr/>
        <a:lstStyle/>
        <a:p>
          <a:r>
            <a:rPr lang="fr-FR" sz="1600" dirty="0" smtClean="0"/>
            <a:t>Respect des autres , de soi, de </a:t>
          </a:r>
          <a:r>
            <a:rPr lang="fr-FR" sz="1100" dirty="0" smtClean="0"/>
            <a:t>l’environnement</a:t>
          </a:r>
          <a:endParaRPr lang="fr-FR" sz="1600" dirty="0"/>
        </a:p>
      </dgm:t>
    </dgm:pt>
    <dgm:pt modelId="{81513D75-CED9-4B81-B857-21EE79EE2DEF}" type="parTrans" cxnId="{B4ABC8CA-2555-4DD2-8756-4C3C1A034EC5}">
      <dgm:prSet/>
      <dgm:spPr/>
      <dgm:t>
        <a:bodyPr/>
        <a:lstStyle/>
        <a:p>
          <a:endParaRPr lang="fr-FR"/>
        </a:p>
      </dgm:t>
    </dgm:pt>
    <dgm:pt modelId="{B3E98E26-91FB-4E13-A375-6DC8866965CC}" type="sibTrans" cxnId="{B4ABC8CA-2555-4DD2-8756-4C3C1A034EC5}">
      <dgm:prSet/>
      <dgm:spPr/>
      <dgm:t>
        <a:bodyPr/>
        <a:lstStyle/>
        <a:p>
          <a:endParaRPr lang="fr-FR"/>
        </a:p>
      </dgm:t>
    </dgm:pt>
    <dgm:pt modelId="{F962011B-3459-4C4F-98E8-21369B0711CD}" type="pres">
      <dgm:prSet presAssocID="{8D23E0AC-372C-46AD-BAF3-820689138308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B948E59-BAF2-4D86-A2DD-44DA45523D60}" type="pres">
      <dgm:prSet presAssocID="{8D23E0AC-372C-46AD-BAF3-820689138308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556F3CD-DE6A-40FF-B529-3CFBB4053ABE}" type="pres">
      <dgm:prSet presAssocID="{8D23E0AC-372C-46AD-BAF3-820689138308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909EA30-DD57-48E7-9D9D-C8D834CAD6FB}" type="pres">
      <dgm:prSet presAssocID="{8D23E0AC-372C-46AD-BAF3-820689138308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5E1E139-A546-4E98-B724-C13342076E11}" type="pres">
      <dgm:prSet presAssocID="{8D23E0AC-372C-46AD-BAF3-820689138308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4ABC8CA-2555-4DD2-8756-4C3C1A034EC5}" srcId="{8D23E0AC-372C-46AD-BAF3-820689138308}" destId="{EC6ED266-119A-4EAB-BB72-5ABADBF6956E}" srcOrd="3" destOrd="0" parTransId="{81513D75-CED9-4B81-B857-21EE79EE2DEF}" sibTransId="{B3E98E26-91FB-4E13-A375-6DC8866965CC}"/>
    <dgm:cxn modelId="{7EEBC4F8-B5C7-4B04-8376-AC9187FA99F0}" srcId="{8D23E0AC-372C-46AD-BAF3-820689138308}" destId="{7450A7C5-4BFF-47CC-9307-798EAB960F5D}" srcOrd="2" destOrd="0" parTransId="{334C683E-2EC5-4C3D-AA20-37ADA3867953}" sibTransId="{39FEB03D-42A1-4EAA-9FD9-C31472B26889}"/>
    <dgm:cxn modelId="{D484F47F-85FA-4F79-90A2-45B49493784E}" type="presOf" srcId="{171ECCE8-F25D-4A95-A5AE-49D7C44F71BF}" destId="{6B948E59-BAF2-4D86-A2DD-44DA45523D60}" srcOrd="0" destOrd="0" presId="urn:microsoft.com/office/officeart/2005/8/layout/pyramid4"/>
    <dgm:cxn modelId="{E6167F52-6BA3-412E-8B61-1963744AF18C}" type="presOf" srcId="{7450A7C5-4BFF-47CC-9307-798EAB960F5D}" destId="{A909EA30-DD57-48E7-9D9D-C8D834CAD6FB}" srcOrd="0" destOrd="0" presId="urn:microsoft.com/office/officeart/2005/8/layout/pyramid4"/>
    <dgm:cxn modelId="{CEAA64B2-FB73-40F9-9833-45A975DCE06F}" type="presOf" srcId="{7DCF5DEA-1584-4A85-B9EA-F0BC5E8F60FF}" destId="{1556F3CD-DE6A-40FF-B529-3CFBB4053ABE}" srcOrd="0" destOrd="0" presId="urn:microsoft.com/office/officeart/2005/8/layout/pyramid4"/>
    <dgm:cxn modelId="{2B87A040-50E3-4FAD-91D4-6F59994A991D}" srcId="{8D23E0AC-372C-46AD-BAF3-820689138308}" destId="{171ECCE8-F25D-4A95-A5AE-49D7C44F71BF}" srcOrd="0" destOrd="0" parTransId="{E5F06FAE-EDDD-4786-998E-927CD6DED164}" sibTransId="{17755F93-437A-4564-B9A7-F8F94AAA4D83}"/>
    <dgm:cxn modelId="{A1F1BEC0-A5B5-4A33-AC25-D2CFAFACA340}" type="presOf" srcId="{8D23E0AC-372C-46AD-BAF3-820689138308}" destId="{F962011B-3459-4C4F-98E8-21369B0711CD}" srcOrd="0" destOrd="0" presId="urn:microsoft.com/office/officeart/2005/8/layout/pyramid4"/>
    <dgm:cxn modelId="{6AB6D54B-6485-4918-A242-3E02E40F6BC3}" srcId="{8D23E0AC-372C-46AD-BAF3-820689138308}" destId="{7DCF5DEA-1584-4A85-B9EA-F0BC5E8F60FF}" srcOrd="1" destOrd="0" parTransId="{D0D7978E-6E94-4B61-806F-3C7A5F8B9FE8}" sibTransId="{924D2F52-2D99-4F5E-A328-993B1B34AEAF}"/>
    <dgm:cxn modelId="{591FBCEF-004E-40F5-B159-4EB496672D83}" type="presOf" srcId="{EC6ED266-119A-4EAB-BB72-5ABADBF6956E}" destId="{05E1E139-A546-4E98-B724-C13342076E11}" srcOrd="0" destOrd="0" presId="urn:microsoft.com/office/officeart/2005/8/layout/pyramid4"/>
    <dgm:cxn modelId="{B6B5B4E9-65A7-429A-ACF1-4EF9AB6C167C}" type="presParOf" srcId="{F962011B-3459-4C4F-98E8-21369B0711CD}" destId="{6B948E59-BAF2-4D86-A2DD-44DA45523D60}" srcOrd="0" destOrd="0" presId="urn:microsoft.com/office/officeart/2005/8/layout/pyramid4"/>
    <dgm:cxn modelId="{11A3DB1F-87FB-49F7-A2C4-82A1C6B4F273}" type="presParOf" srcId="{F962011B-3459-4C4F-98E8-21369B0711CD}" destId="{1556F3CD-DE6A-40FF-B529-3CFBB4053ABE}" srcOrd="1" destOrd="0" presId="urn:microsoft.com/office/officeart/2005/8/layout/pyramid4"/>
    <dgm:cxn modelId="{40EEEE93-E7BA-4797-A32E-2215F57BEF50}" type="presParOf" srcId="{F962011B-3459-4C4F-98E8-21369B0711CD}" destId="{A909EA30-DD57-48E7-9D9D-C8D834CAD6FB}" srcOrd="2" destOrd="0" presId="urn:microsoft.com/office/officeart/2005/8/layout/pyramid4"/>
    <dgm:cxn modelId="{DFA8B7D5-4C28-4721-9EA6-E9D225C3DA64}" type="presParOf" srcId="{F962011B-3459-4C4F-98E8-21369B0711CD}" destId="{05E1E139-A546-4E98-B724-C13342076E11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472027-9625-48B3-8586-B87A8FFCA96B}">
      <dsp:nvSpPr>
        <dsp:cNvPr id="0" name=""/>
        <dsp:cNvSpPr/>
      </dsp:nvSpPr>
      <dsp:spPr>
        <a:xfrm rot="5400000">
          <a:off x="-231001" y="232589"/>
          <a:ext cx="1540013" cy="107800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300" kern="1200" dirty="0"/>
        </a:p>
      </dsp:txBody>
      <dsp:txXfrm rot="-5400000">
        <a:off x="2" y="540592"/>
        <a:ext cx="1078009" cy="462004"/>
      </dsp:txXfrm>
    </dsp:sp>
    <dsp:sp modelId="{B74954AC-CFAB-46B7-BA1D-532568D8360E}">
      <dsp:nvSpPr>
        <dsp:cNvPr id="0" name=""/>
        <dsp:cNvSpPr/>
      </dsp:nvSpPr>
      <dsp:spPr>
        <a:xfrm rot="5400000">
          <a:off x="4407324" y="-3327727"/>
          <a:ext cx="1001008" cy="76596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/>
            <a:t>Lutter contre la pression du résultat immédiat et de l’évaluation permanente</a:t>
          </a:r>
          <a:endParaRPr lang="fr-FR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/>
            <a:t>Lutter contre la société du bonheur immédiat et de l’impatience du désir. Le </a:t>
          </a:r>
          <a:r>
            <a:rPr lang="fr-FR" sz="1300" kern="1200" dirty="0" smtClean="0"/>
            <a:t>« tout » </a:t>
          </a:r>
          <a:r>
            <a:rPr lang="fr-FR" sz="1300" kern="1200" dirty="0" smtClean="0"/>
            <a:t>tout de suite ; le gout de l’effort.</a:t>
          </a:r>
          <a:endParaRPr lang="fr-FR" sz="1300" kern="1200" dirty="0"/>
        </a:p>
      </dsp:txBody>
      <dsp:txXfrm rot="-5400000">
        <a:off x="1078010" y="50452"/>
        <a:ext cx="7610773" cy="903278"/>
      </dsp:txXfrm>
    </dsp:sp>
    <dsp:sp modelId="{0671BC27-8276-475B-9A6C-56C04C3B1579}">
      <dsp:nvSpPr>
        <dsp:cNvPr id="0" name=""/>
        <dsp:cNvSpPr/>
      </dsp:nvSpPr>
      <dsp:spPr>
        <a:xfrm rot="5400000">
          <a:off x="-231001" y="1577738"/>
          <a:ext cx="1540013" cy="107800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300" kern="1200" dirty="0"/>
        </a:p>
      </dsp:txBody>
      <dsp:txXfrm rot="-5400000">
        <a:off x="2" y="1885741"/>
        <a:ext cx="1078009" cy="462004"/>
      </dsp:txXfrm>
    </dsp:sp>
    <dsp:sp modelId="{24985DC0-792C-4321-AED7-86B4ABC1AC60}">
      <dsp:nvSpPr>
        <dsp:cNvPr id="0" name=""/>
        <dsp:cNvSpPr/>
      </dsp:nvSpPr>
      <dsp:spPr>
        <a:xfrm rot="5400000">
          <a:off x="4407324" y="-1982578"/>
          <a:ext cx="1001008" cy="76596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/>
            <a:t>Construire dans la patience le destin collectif en montrant que le « nous » est supérieur au « je ». Permettre l’engagement pour le service du prochain et pour le bien commun</a:t>
          </a:r>
          <a:endParaRPr lang="fr-FR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/>
            <a:t>Redonner espoir face à un avenir désenchanté dans un environnement inquiétant</a:t>
          </a:r>
          <a:endParaRPr lang="fr-FR" sz="1300" kern="1200" dirty="0"/>
        </a:p>
      </dsp:txBody>
      <dsp:txXfrm rot="-5400000">
        <a:off x="1078010" y="1395601"/>
        <a:ext cx="7610773" cy="903278"/>
      </dsp:txXfrm>
    </dsp:sp>
    <dsp:sp modelId="{CBED1CF3-F810-49CF-9797-B301BDA295EA}">
      <dsp:nvSpPr>
        <dsp:cNvPr id="0" name=""/>
        <dsp:cNvSpPr/>
      </dsp:nvSpPr>
      <dsp:spPr>
        <a:xfrm rot="5400000">
          <a:off x="-231001" y="2922887"/>
          <a:ext cx="1540013" cy="107800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300" kern="1200" dirty="0"/>
        </a:p>
      </dsp:txBody>
      <dsp:txXfrm rot="-5400000">
        <a:off x="2" y="3230890"/>
        <a:ext cx="1078009" cy="462004"/>
      </dsp:txXfrm>
    </dsp:sp>
    <dsp:sp modelId="{519C1E73-20EC-4107-A77C-AFD33C8C398A}">
      <dsp:nvSpPr>
        <dsp:cNvPr id="0" name=""/>
        <dsp:cNvSpPr/>
      </dsp:nvSpPr>
      <dsp:spPr>
        <a:xfrm rot="5400000">
          <a:off x="4407324" y="-665017"/>
          <a:ext cx="1001008" cy="76596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Faire de l’Ecole un lieu d’éducation animé par l’esprit évangélique</a:t>
          </a:r>
          <a:endParaRPr lang="fr-FR" sz="2000" kern="1200" dirty="0"/>
        </a:p>
      </dsp:txBody>
      <dsp:txXfrm rot="-5400000">
        <a:off x="1078010" y="2713162"/>
        <a:ext cx="7610773" cy="9032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948E59-BAF2-4D86-A2DD-44DA45523D60}">
      <dsp:nvSpPr>
        <dsp:cNvPr id="0" name=""/>
        <dsp:cNvSpPr/>
      </dsp:nvSpPr>
      <dsp:spPr>
        <a:xfrm>
          <a:off x="2276140" y="0"/>
          <a:ext cx="2600176" cy="2600176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Curiosité intellectuelle</a:t>
          </a:r>
          <a:endParaRPr lang="fr-FR" sz="1400" kern="1200" dirty="0"/>
        </a:p>
      </dsp:txBody>
      <dsp:txXfrm>
        <a:off x="2926184" y="1300088"/>
        <a:ext cx="1300088" cy="1300088"/>
      </dsp:txXfrm>
    </dsp:sp>
    <dsp:sp modelId="{1556F3CD-DE6A-40FF-B529-3CFBB4053ABE}">
      <dsp:nvSpPr>
        <dsp:cNvPr id="0" name=""/>
        <dsp:cNvSpPr/>
      </dsp:nvSpPr>
      <dsp:spPr>
        <a:xfrm>
          <a:off x="976052" y="2600176"/>
          <a:ext cx="2600176" cy="2600176"/>
        </a:xfrm>
        <a:prstGeom prst="triangl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Confiance en soi</a:t>
          </a:r>
          <a:endParaRPr lang="fr-FR" sz="1600" kern="1200" dirty="0"/>
        </a:p>
      </dsp:txBody>
      <dsp:txXfrm>
        <a:off x="1626096" y="3900264"/>
        <a:ext cx="1300088" cy="1300088"/>
      </dsp:txXfrm>
    </dsp:sp>
    <dsp:sp modelId="{A909EA30-DD57-48E7-9D9D-C8D834CAD6FB}">
      <dsp:nvSpPr>
        <dsp:cNvPr id="0" name=""/>
        <dsp:cNvSpPr/>
      </dsp:nvSpPr>
      <dsp:spPr>
        <a:xfrm rot="10800000">
          <a:off x="2276140" y="2600176"/>
          <a:ext cx="2600176" cy="2600176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Sens de l’effort</a:t>
          </a:r>
          <a:endParaRPr lang="fr-FR" sz="1800" kern="1200" dirty="0"/>
        </a:p>
      </dsp:txBody>
      <dsp:txXfrm rot="10800000">
        <a:off x="2926184" y="2600176"/>
        <a:ext cx="1300088" cy="1300088"/>
      </dsp:txXfrm>
    </dsp:sp>
    <dsp:sp modelId="{05E1E139-A546-4E98-B724-C13342076E11}">
      <dsp:nvSpPr>
        <dsp:cNvPr id="0" name=""/>
        <dsp:cNvSpPr/>
      </dsp:nvSpPr>
      <dsp:spPr>
        <a:xfrm>
          <a:off x="3576228" y="2600176"/>
          <a:ext cx="2600176" cy="2600176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Respect des autres , de soi, de </a:t>
          </a:r>
          <a:r>
            <a:rPr lang="fr-FR" sz="1100" kern="1200" dirty="0" smtClean="0"/>
            <a:t>l’environnement</a:t>
          </a:r>
          <a:endParaRPr lang="fr-FR" sz="1600" kern="1200" dirty="0"/>
        </a:p>
      </dsp:txBody>
      <dsp:txXfrm>
        <a:off x="4226272" y="3900264"/>
        <a:ext cx="1300088" cy="13000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227ED2-9FCE-4D90-A9EE-875657AE0F34}" type="datetimeFigureOut">
              <a:rPr lang="fr-FR" smtClean="0"/>
              <a:t>21/09/2018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9D83D-DC38-49E5-99DD-257C8AB170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266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D2FCC0-49E9-4EF6-88B1-8987FAB9F6EC}" type="datetimeFigureOut">
              <a:rPr lang="fr-FR" smtClean="0"/>
              <a:t>21/09/2018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480128F-CCED-4A95-96B9-D6282EAD8B0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D2FCC0-49E9-4EF6-88B1-8987FAB9F6EC}" type="datetimeFigureOut">
              <a:rPr lang="fr-FR" smtClean="0"/>
              <a:t>21/09/2018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0128F-CCED-4A95-96B9-D6282EAD8B0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D2FCC0-49E9-4EF6-88B1-8987FAB9F6EC}" type="datetimeFigureOut">
              <a:rPr lang="fr-FR" smtClean="0"/>
              <a:t>21/09/2018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0128F-CCED-4A95-96B9-D6282EAD8B0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D2FCC0-49E9-4EF6-88B1-8987FAB9F6EC}" type="datetimeFigureOut">
              <a:rPr lang="fr-FR" smtClean="0"/>
              <a:t>21/09/2018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0128F-CCED-4A95-96B9-D6282EAD8B09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D2FCC0-49E9-4EF6-88B1-8987FAB9F6EC}" type="datetimeFigureOut">
              <a:rPr lang="fr-FR" smtClean="0"/>
              <a:t>21/09/2018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0128F-CCED-4A95-96B9-D6282EAD8B09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D2FCC0-49E9-4EF6-88B1-8987FAB9F6EC}" type="datetimeFigureOut">
              <a:rPr lang="fr-FR" smtClean="0"/>
              <a:t>21/09/2018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0128F-CCED-4A95-96B9-D6282EAD8B09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D2FCC0-49E9-4EF6-88B1-8987FAB9F6EC}" type="datetimeFigureOut">
              <a:rPr lang="fr-FR" smtClean="0"/>
              <a:t>21/09/2018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0128F-CCED-4A95-96B9-D6282EAD8B09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D2FCC0-49E9-4EF6-88B1-8987FAB9F6EC}" type="datetimeFigureOut">
              <a:rPr lang="fr-FR" smtClean="0"/>
              <a:t>21/09/2018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0128F-CCED-4A95-96B9-D6282EAD8B09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D2FCC0-49E9-4EF6-88B1-8987FAB9F6EC}" type="datetimeFigureOut">
              <a:rPr lang="fr-FR" smtClean="0"/>
              <a:t>21/09/2018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0128F-CCED-4A95-96B9-D6282EAD8B0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AD2FCC0-49E9-4EF6-88B1-8987FAB9F6EC}" type="datetimeFigureOut">
              <a:rPr lang="fr-FR" smtClean="0"/>
              <a:t>21/09/2018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0128F-CCED-4A95-96B9-D6282EAD8B09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D2FCC0-49E9-4EF6-88B1-8987FAB9F6EC}" type="datetimeFigureOut">
              <a:rPr lang="fr-FR" smtClean="0"/>
              <a:t>21/09/2018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480128F-CCED-4A95-96B9-D6282EAD8B09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D2FCC0-49E9-4EF6-88B1-8987FAB9F6EC}" type="datetimeFigureOut">
              <a:rPr lang="fr-FR" smtClean="0"/>
              <a:t>21/09/2018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480128F-CCED-4A95-96B9-D6282EAD8B0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723396" y="833817"/>
            <a:ext cx="5220072" cy="1199704"/>
          </a:xfrm>
        </p:spPr>
        <p:txBody>
          <a:bodyPr/>
          <a:lstStyle/>
          <a:p>
            <a:pPr algn="ctr"/>
            <a:r>
              <a:rPr lang="fr-FR" dirty="0" smtClean="0"/>
              <a:t>AG parents sixièmes </a:t>
            </a:r>
          </a:p>
          <a:p>
            <a:pPr algn="ctr"/>
            <a:r>
              <a:rPr lang="fr-FR" dirty="0" smtClean="0"/>
              <a:t>Vendredi 21-09-18</a:t>
            </a:r>
            <a:endParaRPr lang="fr-FR" dirty="0"/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259632" y="2780928"/>
            <a:ext cx="7560840" cy="331236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vert="horz" lIns="45720" rIns="45720">
            <a:normAutofit/>
          </a:bodyPr>
          <a:lstStyle/>
          <a:p>
            <a:pPr marL="0" marR="64008" lvl="0" indent="0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r-F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1/</a:t>
            </a:r>
            <a:r>
              <a:rPr kumimoji="0" lang="fr-FR" sz="27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2700" b="1" i="0" u="sng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18h00 </a:t>
            </a:r>
            <a:r>
              <a:rPr kumimoji="0" lang="fr-FR" sz="2700" b="1" i="0" u="sng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Assembl</a:t>
            </a:r>
            <a:r>
              <a:rPr lang="fr-FR" sz="2700" b="1" u="sng" dirty="0" err="1" smtClean="0">
                <a:solidFill>
                  <a:schemeClr val="tx2"/>
                </a:solidFill>
              </a:rPr>
              <a:t>ée</a:t>
            </a:r>
            <a:r>
              <a:rPr lang="fr-FR" sz="2700" b="1" u="sng" dirty="0" smtClean="0">
                <a:solidFill>
                  <a:schemeClr val="tx2"/>
                </a:solidFill>
              </a:rPr>
              <a:t> plénière (self)</a:t>
            </a:r>
          </a:p>
          <a:p>
            <a:pPr marL="0" marR="64008" lvl="0" indent="0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r-F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2/ 18h30 Rencontre équipes</a:t>
            </a:r>
            <a:r>
              <a:rPr kumimoji="0" lang="fr-FR" sz="27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enseignantes </a:t>
            </a:r>
          </a:p>
          <a:p>
            <a:pPr marL="0" marR="64008" lvl="0" indent="0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r-F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fr-FR" sz="27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ème</a:t>
            </a:r>
            <a:r>
              <a:rPr kumimoji="0" lang="fr-FR" sz="27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: Mme GASTON (salle 1)</a:t>
            </a:r>
          </a:p>
          <a:p>
            <a:pPr marL="0" marR="64008" lvl="0" indent="0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fr-FR" sz="2700" baseline="0" dirty="0" smtClean="0">
                <a:solidFill>
                  <a:schemeClr val="tx2"/>
                </a:solidFill>
              </a:rPr>
              <a:t>6</a:t>
            </a:r>
            <a:r>
              <a:rPr lang="fr-FR" sz="2700" baseline="30000" dirty="0" smtClean="0">
                <a:solidFill>
                  <a:schemeClr val="tx2"/>
                </a:solidFill>
              </a:rPr>
              <a:t>ème</a:t>
            </a:r>
            <a:r>
              <a:rPr lang="fr-FR" sz="2700" dirty="0" smtClean="0">
                <a:solidFill>
                  <a:schemeClr val="tx2"/>
                </a:solidFill>
              </a:rPr>
              <a:t> B : Mme LAMBERTON (salle 2)</a:t>
            </a:r>
          </a:p>
          <a:p>
            <a:pPr marL="0" marR="64008" lvl="0" indent="0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r-F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fr-FR" sz="27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ème</a:t>
            </a:r>
            <a:r>
              <a:rPr kumimoji="0" lang="fr-FR" sz="27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 : Mme CORNEILLER (salle 3)</a:t>
            </a:r>
          </a:p>
          <a:p>
            <a:pPr marL="0" marR="64008" lvl="0" indent="0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fr-FR" sz="2700" baseline="0" dirty="0" smtClean="0">
                <a:solidFill>
                  <a:schemeClr val="tx2"/>
                </a:solidFill>
              </a:rPr>
              <a:t>6</a:t>
            </a:r>
            <a:r>
              <a:rPr lang="fr-FR" sz="2700" baseline="30000" dirty="0" smtClean="0">
                <a:solidFill>
                  <a:schemeClr val="tx2"/>
                </a:solidFill>
              </a:rPr>
              <a:t>ème</a:t>
            </a:r>
            <a:r>
              <a:rPr lang="fr-FR" sz="2700" dirty="0" smtClean="0">
                <a:solidFill>
                  <a:schemeClr val="tx2"/>
                </a:solidFill>
              </a:rPr>
              <a:t> D : Mme THROMAS RIBEIRO (salle 4)</a:t>
            </a:r>
          </a:p>
          <a:p>
            <a:pPr marL="0" marR="64008" lvl="0" indent="0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r-F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fr-FR" sz="27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ème</a:t>
            </a:r>
            <a:r>
              <a:rPr kumimoji="0" lang="fr-FR" sz="27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 : Mme KMYTA (salle 21)</a:t>
            </a:r>
            <a:endParaRPr kumimoji="0" lang="fr-FR" sz="27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lèche droite à entaille 5"/>
          <p:cNvSpPr/>
          <p:nvPr/>
        </p:nvSpPr>
        <p:spPr>
          <a:xfrm>
            <a:off x="395536" y="2780928"/>
            <a:ext cx="720080" cy="36004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25557"/>
            <a:ext cx="1823804" cy="2016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723396" y="833817"/>
            <a:ext cx="5220072" cy="1199704"/>
          </a:xfrm>
        </p:spPr>
        <p:txBody>
          <a:bodyPr/>
          <a:lstStyle/>
          <a:p>
            <a:pPr algn="ctr"/>
            <a:r>
              <a:rPr lang="fr-FR" dirty="0" smtClean="0"/>
              <a:t>AG parents sixièmes </a:t>
            </a:r>
          </a:p>
          <a:p>
            <a:pPr algn="ctr"/>
            <a:r>
              <a:rPr lang="fr-FR" dirty="0" smtClean="0"/>
              <a:t>Vendredi 21-09-18</a:t>
            </a:r>
            <a:endParaRPr lang="fr-FR" dirty="0"/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259632" y="2780928"/>
            <a:ext cx="7560840" cy="129614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vert="horz" lIns="45720" rIns="45720">
            <a:normAutofit/>
          </a:bodyPr>
          <a:lstStyle/>
          <a:p>
            <a:pPr marL="0" marR="64008" lvl="0" indent="0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r-FR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Bienvenue</a:t>
            </a:r>
            <a:r>
              <a:rPr kumimoji="0" lang="fr-FR" sz="66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à tous </a:t>
            </a:r>
            <a:endParaRPr kumimoji="0" lang="fr-FR" sz="6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lèche droite à entaille 5"/>
          <p:cNvSpPr/>
          <p:nvPr/>
        </p:nvSpPr>
        <p:spPr>
          <a:xfrm>
            <a:off x="395536" y="2780928"/>
            <a:ext cx="720080" cy="36004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25557"/>
            <a:ext cx="1823804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2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dirty="0" smtClean="0"/>
              <a:t>                      Quelques points de vigilances</a:t>
            </a:r>
            <a:endParaRPr lang="fr-FR" sz="2800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8640"/>
            <a:ext cx="1823804" cy="2016224"/>
          </a:xfrm>
          <a:prstGeom prst="rect">
            <a:avLst/>
          </a:prstGeom>
        </p:spPr>
      </p:pic>
      <p:graphicFrame>
        <p:nvGraphicFramePr>
          <p:cNvPr id="9" name="Diagramme 8"/>
          <p:cNvGraphicFramePr/>
          <p:nvPr>
            <p:extLst>
              <p:ext uri="{D42A27DB-BD31-4B8C-83A1-F6EECF244321}">
                <p14:modId xmlns:p14="http://schemas.microsoft.com/office/powerpoint/2010/main" val="1521538157"/>
              </p:ext>
            </p:extLst>
          </p:nvPr>
        </p:nvGraphicFramePr>
        <p:xfrm>
          <a:off x="179512" y="2204864"/>
          <a:ext cx="8737648" cy="4233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2149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19133" y="223190"/>
            <a:ext cx="8229600" cy="1143000"/>
          </a:xfrm>
        </p:spPr>
        <p:txBody>
          <a:bodyPr>
            <a:noAutofit/>
          </a:bodyPr>
          <a:lstStyle/>
          <a:p>
            <a:r>
              <a:rPr lang="fr-FR" sz="2800" dirty="0" smtClean="0"/>
              <a:t>                      Quelques orientations</a:t>
            </a:r>
            <a:endParaRPr lang="fr-FR" sz="2800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8640"/>
            <a:ext cx="1823804" cy="2016224"/>
          </a:xfrm>
          <a:prstGeom prst="rect">
            <a:avLst/>
          </a:prstGeom>
        </p:spPr>
      </p:pic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555077690"/>
              </p:ext>
            </p:extLst>
          </p:nvPr>
        </p:nvGraphicFramePr>
        <p:xfrm>
          <a:off x="1524000" y="1397000"/>
          <a:ext cx="7152456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7080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                 Le collège en chiffres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8640"/>
            <a:ext cx="1823804" cy="2016224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259632" y="2492896"/>
            <a:ext cx="5915402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20 classes </a:t>
            </a:r>
          </a:p>
          <a:p>
            <a:r>
              <a:rPr lang="fr-FR" sz="3200" dirty="0" smtClean="0"/>
              <a:t>38 professeurs</a:t>
            </a:r>
          </a:p>
          <a:p>
            <a:r>
              <a:rPr lang="fr-FR" sz="3200" dirty="0" smtClean="0"/>
              <a:t>572 collégiens</a:t>
            </a:r>
            <a:endParaRPr lang="fr-FR" sz="3200" dirty="0"/>
          </a:p>
          <a:p>
            <a:r>
              <a:rPr lang="fr-FR" sz="3200" dirty="0" smtClean="0"/>
              <a:t>Dont 147 élèves en sixièmes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55342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131840" y="332656"/>
            <a:ext cx="46746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</a:rPr>
              <a:t>Les classes de sixième</a:t>
            </a:r>
            <a:endParaRPr lang="fr-FR" sz="3200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439941"/>
              </p:ext>
            </p:extLst>
          </p:nvPr>
        </p:nvGraphicFramePr>
        <p:xfrm>
          <a:off x="2435215" y="1196752"/>
          <a:ext cx="6170520" cy="50092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0189"/>
                <a:gridCol w="1372637"/>
                <a:gridCol w="1391319"/>
                <a:gridCol w="1376375"/>
              </a:tblGrid>
              <a:tr h="14312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Classe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 </a:t>
                      </a:r>
                      <a:endParaRPr lang="fr-F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Salle</a:t>
                      </a:r>
                      <a:endParaRPr lang="fr-F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Effectif</a:t>
                      </a:r>
                      <a:endParaRPr lang="fr-F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Total niveau</a:t>
                      </a:r>
                      <a:endParaRPr lang="fr-FR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</a:tr>
              <a:tr h="7156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effectLst/>
                        </a:rPr>
                        <a:t>6</a:t>
                      </a:r>
                      <a:r>
                        <a:rPr lang="fr-FR" sz="2400" baseline="30000" dirty="0" smtClean="0">
                          <a:effectLst/>
                        </a:rPr>
                        <a:t>ème</a:t>
                      </a:r>
                      <a:r>
                        <a:rPr lang="fr-FR" sz="2400" dirty="0" smtClean="0">
                          <a:effectLst/>
                        </a:rPr>
                        <a:t> A</a:t>
                      </a:r>
                      <a:endParaRPr lang="fr-F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effectLst/>
                        </a:rPr>
                        <a:t>1</a:t>
                      </a:r>
                      <a:endParaRPr lang="fr-F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effectLst/>
                        </a:rPr>
                        <a:t>28</a:t>
                      </a:r>
                      <a:endParaRPr lang="fr-F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 </a:t>
                      </a:r>
                      <a:endParaRPr lang="fr-FR" sz="2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effectLst/>
                        </a:rPr>
                        <a:t>147</a:t>
                      </a:r>
                      <a:endParaRPr lang="fr-FR" sz="2400" dirty="0">
                        <a:effectLst/>
                      </a:endParaRPr>
                    </a:p>
                  </a:txBody>
                  <a:tcPr marL="32436" marR="32436" marT="0" marB="0"/>
                </a:tc>
              </a:tr>
              <a:tr h="7156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effectLst/>
                        </a:rPr>
                        <a:t>6</a:t>
                      </a:r>
                      <a:r>
                        <a:rPr lang="fr-FR" sz="2400" baseline="30000" dirty="0" smtClean="0">
                          <a:effectLst/>
                        </a:rPr>
                        <a:t>ème</a:t>
                      </a:r>
                      <a:r>
                        <a:rPr lang="fr-FR" sz="2400" dirty="0" smtClean="0">
                          <a:effectLst/>
                        </a:rPr>
                        <a:t> B</a:t>
                      </a:r>
                      <a:endParaRPr lang="fr-F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fr-F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effectLst/>
                        </a:rPr>
                        <a:t>30</a:t>
                      </a:r>
                      <a:endParaRPr lang="fr-F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156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effectLst/>
                        </a:rPr>
                        <a:t>6</a:t>
                      </a:r>
                      <a:r>
                        <a:rPr lang="fr-FR" sz="2400" baseline="30000" dirty="0" smtClean="0">
                          <a:effectLst/>
                        </a:rPr>
                        <a:t>ème</a:t>
                      </a:r>
                      <a:r>
                        <a:rPr lang="fr-FR" sz="2400" dirty="0" smtClean="0">
                          <a:effectLst/>
                        </a:rPr>
                        <a:t> C</a:t>
                      </a:r>
                      <a:endParaRPr lang="fr-F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effectLst/>
                        </a:rPr>
                        <a:t>3</a:t>
                      </a:r>
                      <a:endParaRPr lang="fr-F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effectLst/>
                        </a:rPr>
                        <a:t>31</a:t>
                      </a:r>
                      <a:endParaRPr lang="fr-F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156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effectLst/>
                        </a:rPr>
                        <a:t>6</a:t>
                      </a:r>
                      <a:r>
                        <a:rPr lang="fr-FR" sz="2400" baseline="30000" dirty="0" smtClean="0">
                          <a:effectLst/>
                        </a:rPr>
                        <a:t>ème</a:t>
                      </a:r>
                      <a:r>
                        <a:rPr lang="fr-FR" sz="2400" dirty="0" smtClean="0">
                          <a:effectLst/>
                        </a:rPr>
                        <a:t> D</a:t>
                      </a:r>
                      <a:endParaRPr lang="fr-F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fr-F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effectLst/>
                        </a:rPr>
                        <a:t>30</a:t>
                      </a:r>
                      <a:endParaRPr lang="fr-F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156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effectLst/>
                        </a:rPr>
                        <a:t>6</a:t>
                      </a:r>
                      <a:r>
                        <a:rPr lang="fr-FR" sz="2400" baseline="30000" dirty="0" smtClean="0">
                          <a:effectLst/>
                        </a:rPr>
                        <a:t>ème</a:t>
                      </a:r>
                      <a:r>
                        <a:rPr lang="fr-FR" sz="2400" dirty="0" smtClean="0">
                          <a:effectLst/>
                        </a:rPr>
                        <a:t> E</a:t>
                      </a:r>
                      <a:endParaRPr lang="fr-F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effectLst/>
                        </a:rPr>
                        <a:t>21</a:t>
                      </a:r>
                      <a:endParaRPr lang="fr-F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effectLst/>
                        </a:rPr>
                        <a:t>28</a:t>
                      </a:r>
                      <a:endParaRPr lang="fr-F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36" marR="32436" marT="0" marB="0"/>
                </a:tc>
              </a:tr>
            </a:tbl>
          </a:graphicData>
        </a:graphic>
      </p:graphicFrame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8640"/>
            <a:ext cx="1823804" cy="2016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059832" y="332656"/>
            <a:ext cx="48141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</a:rPr>
              <a:t>Les différentes équipes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699792" y="4725143"/>
            <a:ext cx="609814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Les parents d’élèves – APEL</a:t>
            </a:r>
          </a:p>
          <a:p>
            <a:r>
              <a:rPr lang="fr-FR" dirty="0" smtClean="0"/>
              <a:t>M PETIT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5229200"/>
            <a:ext cx="19050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7"/>
          <p:cNvSpPr txBox="1"/>
          <p:nvPr/>
        </p:nvSpPr>
        <p:spPr>
          <a:xfrm>
            <a:off x="1872570" y="1412776"/>
            <a:ext cx="718866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L’équipe de direction</a:t>
            </a:r>
          </a:p>
          <a:p>
            <a:r>
              <a:rPr lang="fr-FR" dirty="0" smtClean="0"/>
              <a:t>M BON – chef d’établissement</a:t>
            </a:r>
          </a:p>
          <a:p>
            <a:r>
              <a:rPr lang="fr-FR" dirty="0" smtClean="0"/>
              <a:t>Mme KMYTA – directrice adjointe</a:t>
            </a:r>
          </a:p>
          <a:p>
            <a:r>
              <a:rPr lang="fr-FR" dirty="0" smtClean="0"/>
              <a:t>Mme MARIE </a:t>
            </a:r>
            <a:r>
              <a:rPr lang="fr-FR" dirty="0"/>
              <a:t>– </a:t>
            </a:r>
            <a:r>
              <a:rPr lang="fr-FR" dirty="0" smtClean="0"/>
              <a:t>attachée </a:t>
            </a:r>
            <a:r>
              <a:rPr lang="fr-FR" dirty="0" smtClean="0"/>
              <a:t>de gestion</a:t>
            </a:r>
            <a:endParaRPr lang="fr-FR" dirty="0"/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7" name="ZoneTexte 6"/>
          <p:cNvSpPr txBox="1"/>
          <p:nvPr/>
        </p:nvSpPr>
        <p:spPr>
          <a:xfrm>
            <a:off x="129668" y="3586951"/>
            <a:ext cx="4560864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L’animatrice de Pastorale</a:t>
            </a:r>
            <a:endParaRPr lang="fr-FR" sz="2800" dirty="0"/>
          </a:p>
          <a:p>
            <a:r>
              <a:rPr lang="fr-FR" dirty="0"/>
              <a:t>Mme </a:t>
            </a:r>
            <a:r>
              <a:rPr lang="fr-FR" dirty="0" smtClean="0"/>
              <a:t>REDIVO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97" y="331979"/>
            <a:ext cx="1432989" cy="1584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131840" y="332656"/>
            <a:ext cx="48141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</a:rPr>
              <a:t>Les différentes équipes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131840" y="1252035"/>
            <a:ext cx="464582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Les équipes enseignantes</a:t>
            </a:r>
          </a:p>
          <a:p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1115616" y="2204864"/>
            <a:ext cx="784887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/>
              <a:t>L’équipe de vie scolaire</a:t>
            </a:r>
          </a:p>
          <a:p>
            <a:r>
              <a:rPr lang="fr-FR" dirty="0" smtClean="0"/>
              <a:t>M SAHY – </a:t>
            </a:r>
            <a:r>
              <a:rPr lang="fr-FR" dirty="0" smtClean="0"/>
              <a:t>Conseiller principal d’éducation </a:t>
            </a:r>
            <a:r>
              <a:rPr lang="fr-FR" dirty="0" smtClean="0"/>
              <a:t>–</a:t>
            </a:r>
          </a:p>
          <a:p>
            <a:r>
              <a:rPr lang="fr-FR" dirty="0" smtClean="0"/>
              <a:t>Assistants d’éducation- Mmes DEFFRANES, RAITANO, RANDON et M DANIEL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323528" y="3658959"/>
            <a:ext cx="882047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/>
              <a:t>Les personnels administratifs</a:t>
            </a:r>
          </a:p>
          <a:p>
            <a:r>
              <a:rPr lang="fr-FR" dirty="0" smtClean="0"/>
              <a:t>Mme VIVIER </a:t>
            </a:r>
            <a:r>
              <a:rPr lang="fr-FR" dirty="0" smtClean="0"/>
              <a:t>–BOUDRIER (secrétariat de direction )</a:t>
            </a:r>
            <a:endParaRPr lang="fr-FR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fr-FR" dirty="0" smtClean="0"/>
              <a:t>Mme PRALY – (accueil et </a:t>
            </a:r>
            <a:r>
              <a:rPr lang="fr-FR" dirty="0" smtClean="0"/>
              <a:t>secrétariat des élèves)</a:t>
            </a:r>
            <a:endParaRPr lang="fr-FR" dirty="0" smtClean="0"/>
          </a:p>
          <a:p>
            <a:r>
              <a:rPr lang="fr-FR" dirty="0" smtClean="0"/>
              <a:t>Lundi, Mardi, Jeudi et Vendredi de 8h00 à 12h30 et 13h30 à 17h30</a:t>
            </a:r>
            <a:endParaRPr lang="fr-FR" dirty="0"/>
          </a:p>
          <a:p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1223120" y="5315125"/>
            <a:ext cx="792088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/>
              <a:t>Les personnels d’entretien, de restauration</a:t>
            </a:r>
          </a:p>
          <a:p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8640"/>
            <a:ext cx="1823804" cy="2016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23928" y="836712"/>
            <a:ext cx="5220072" cy="1199704"/>
          </a:xfrm>
        </p:spPr>
        <p:txBody>
          <a:bodyPr/>
          <a:lstStyle/>
          <a:p>
            <a:pPr algn="ctr"/>
            <a:r>
              <a:rPr lang="fr-FR" dirty="0" smtClean="0"/>
              <a:t>AG parents sixièmes </a:t>
            </a:r>
          </a:p>
          <a:p>
            <a:pPr algn="ctr"/>
            <a:r>
              <a:rPr lang="fr-FR" dirty="0" smtClean="0"/>
              <a:t>Vendredi 21-09-18</a:t>
            </a:r>
            <a:endParaRPr lang="fr-FR" dirty="0"/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259632" y="2780928"/>
            <a:ext cx="7560840" cy="331236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vert="horz" lIns="45720" rIns="45720">
            <a:normAutofit fontScale="70000" lnSpcReduction="20000"/>
          </a:bodyPr>
          <a:lstStyle/>
          <a:p>
            <a:pPr marL="0" marR="64008" lvl="0" indent="0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r-F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Quelques dates :</a:t>
            </a:r>
          </a:p>
          <a:p>
            <a:pPr marL="0" marR="64008" lvl="0" indent="0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lang="fr-FR" sz="2700" dirty="0" smtClean="0">
              <a:solidFill>
                <a:schemeClr val="tx2"/>
              </a:solidFill>
            </a:endParaRPr>
          </a:p>
          <a:p>
            <a:pPr marR="64008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fr-FR" sz="2700" dirty="0">
                <a:solidFill>
                  <a:schemeClr val="accent2"/>
                </a:solidFill>
              </a:rPr>
              <a:t>AG APEL : </a:t>
            </a:r>
            <a:r>
              <a:rPr lang="fr-FR" sz="2700" dirty="0" smtClean="0">
                <a:solidFill>
                  <a:schemeClr val="accent2"/>
                </a:solidFill>
              </a:rPr>
              <a:t>vendredi 28-09-18 </a:t>
            </a:r>
            <a:r>
              <a:rPr lang="fr-FR" sz="2700" dirty="0">
                <a:solidFill>
                  <a:schemeClr val="accent2"/>
                </a:solidFill>
              </a:rPr>
              <a:t>(20h00</a:t>
            </a:r>
            <a:r>
              <a:rPr lang="fr-FR" sz="2700" dirty="0" smtClean="0">
                <a:solidFill>
                  <a:schemeClr val="accent2"/>
                </a:solidFill>
              </a:rPr>
              <a:t>)</a:t>
            </a:r>
          </a:p>
          <a:p>
            <a:pPr marR="64008" lvl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fr-FR" sz="2700" dirty="0">
                <a:solidFill>
                  <a:schemeClr val="accent2"/>
                </a:solidFill>
              </a:rPr>
              <a:t>Réunion parents correspondants : </a:t>
            </a:r>
            <a:r>
              <a:rPr lang="fr-FR" sz="2700" dirty="0" smtClean="0">
                <a:solidFill>
                  <a:schemeClr val="accent2"/>
                </a:solidFill>
              </a:rPr>
              <a:t>jeudi 15-11-18 </a:t>
            </a:r>
            <a:r>
              <a:rPr lang="fr-FR" sz="2700" dirty="0">
                <a:solidFill>
                  <a:schemeClr val="accent2"/>
                </a:solidFill>
              </a:rPr>
              <a:t>(18h30</a:t>
            </a:r>
            <a:r>
              <a:rPr lang="fr-FR" sz="2700" dirty="0" smtClean="0">
                <a:solidFill>
                  <a:schemeClr val="accent2"/>
                </a:solidFill>
              </a:rPr>
              <a:t>)</a:t>
            </a:r>
            <a:endParaRPr lang="fr-FR" sz="2700" dirty="0">
              <a:solidFill>
                <a:schemeClr val="accent2"/>
              </a:solidFill>
            </a:endParaRPr>
          </a:p>
          <a:p>
            <a:pPr marL="0" marR="64008" lvl="0" indent="0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fr-FR" sz="2700" dirty="0" smtClean="0">
                <a:solidFill>
                  <a:schemeClr val="accent2"/>
                </a:solidFill>
              </a:rPr>
              <a:t>Rencontre parents professeurs : lundi </a:t>
            </a:r>
            <a:r>
              <a:rPr lang="fr-FR" sz="2700" dirty="0" smtClean="0">
                <a:solidFill>
                  <a:schemeClr val="accent2"/>
                </a:solidFill>
              </a:rPr>
              <a:t>19-11-18 (17h00)</a:t>
            </a:r>
            <a:endParaRPr lang="fr-FR" sz="2700" dirty="0" smtClean="0">
              <a:solidFill>
                <a:schemeClr val="accent2"/>
              </a:solidFill>
            </a:endParaRPr>
          </a:p>
          <a:p>
            <a:pPr marL="0" marR="64008" lvl="0" indent="0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fr-FR" sz="2700" dirty="0" smtClean="0">
                <a:solidFill>
                  <a:schemeClr val="accent3"/>
                </a:solidFill>
              </a:rPr>
              <a:t>Messe mensuelle : Vendredi 28-09-18 (en présence de Mgr MICHEL)</a:t>
            </a:r>
          </a:p>
          <a:p>
            <a:pPr marL="0" marR="64008" lvl="0" indent="0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fr-FR" sz="2700" dirty="0" smtClean="0">
                <a:solidFill>
                  <a:schemeClr val="accent3"/>
                </a:solidFill>
              </a:rPr>
              <a:t>Célébration de rentrée : Mardi 02-10-18 à 10h00 (cour du collège)</a:t>
            </a:r>
          </a:p>
          <a:p>
            <a:pPr marL="0" marR="64008" lvl="0" indent="0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r-F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Vendredi 21-12-18 : pas de cours</a:t>
            </a:r>
            <a:r>
              <a:rPr kumimoji="0" lang="fr-FR" sz="27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(journée des communautés éducatives)</a:t>
            </a:r>
          </a:p>
          <a:p>
            <a:pPr marL="0" marR="64008" lvl="0" indent="0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fr-FR" sz="2700" baseline="0" dirty="0" smtClean="0">
                <a:solidFill>
                  <a:schemeClr val="tx2"/>
                </a:solidFill>
              </a:rPr>
              <a:t>Vendredi</a:t>
            </a:r>
            <a:r>
              <a:rPr lang="fr-FR" sz="2700" dirty="0" smtClean="0">
                <a:solidFill>
                  <a:schemeClr val="tx2"/>
                </a:solidFill>
              </a:rPr>
              <a:t> 31-05-19 : pont de l’Ascension</a:t>
            </a:r>
            <a:endParaRPr kumimoji="0" lang="fr-FR" sz="27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lèche droite à entaille 5"/>
          <p:cNvSpPr/>
          <p:nvPr/>
        </p:nvSpPr>
        <p:spPr>
          <a:xfrm>
            <a:off x="395536" y="2780928"/>
            <a:ext cx="720080" cy="36004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8640"/>
            <a:ext cx="1823804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35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1132</TotalTime>
  <Words>384</Words>
  <Application>Microsoft Office PowerPoint</Application>
  <PresentationFormat>Affichage à l'écran (4:3)</PresentationFormat>
  <Paragraphs>83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Rotonde</vt:lpstr>
      <vt:lpstr>Présentation PowerPoint</vt:lpstr>
      <vt:lpstr>Présentation PowerPoint</vt:lpstr>
      <vt:lpstr>                      Quelques points de vigilances</vt:lpstr>
      <vt:lpstr>                      Quelques orientations</vt:lpstr>
      <vt:lpstr>                 Le collège en chiffres</vt:lpstr>
      <vt:lpstr>Présentation PowerPoint</vt:lpstr>
      <vt:lpstr>Présentation PowerPoint</vt:lpstr>
      <vt:lpstr>Présentation PowerPoint</vt:lpstr>
      <vt:lpstr>Présentation PowerPoint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 </dc:creator>
  <cp:lastModifiedBy>Asus</cp:lastModifiedBy>
  <cp:revision>79</cp:revision>
  <cp:lastPrinted>2017-09-18T14:47:03Z</cp:lastPrinted>
  <dcterms:created xsi:type="dcterms:W3CDTF">2011-09-21T18:03:25Z</dcterms:created>
  <dcterms:modified xsi:type="dcterms:W3CDTF">2018-09-21T07:12:07Z</dcterms:modified>
</cp:coreProperties>
</file>